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Boldoa" charset="1" panose="00000000000000000000"/>
      <p:regular r:id="rId20"/>
    </p:embeddedFont>
    <p:embeddedFont>
      <p:font typeface="1FTV VIP Lilita One" charset="1" panose="02000000000000000000"/>
      <p:regular r:id="rId21"/>
    </p:embeddedFont>
    <p:embeddedFont>
      <p:font typeface="Glacial Indifference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jpeg" Type="http://schemas.openxmlformats.org/officeDocument/2006/relationships/image"/><Relationship Id="rId11" Target="../media/image29.jpeg" Type="http://schemas.openxmlformats.org/officeDocument/2006/relationships/image"/><Relationship Id="rId12" Target="../media/image30.jpeg" Type="http://schemas.openxmlformats.org/officeDocument/2006/relationships/image"/><Relationship Id="rId13" Target="../media/image31.jpeg" Type="http://schemas.openxmlformats.org/officeDocument/2006/relationships/image"/><Relationship Id="rId14" Target="../media/image32.jpeg" Type="http://schemas.openxmlformats.org/officeDocument/2006/relationships/image"/><Relationship Id="rId15" Target="../media/image33.jpeg" Type="http://schemas.openxmlformats.org/officeDocument/2006/relationships/image"/><Relationship Id="rId16" Target="../media/image34.jpeg" Type="http://schemas.openxmlformats.org/officeDocument/2006/relationships/image"/><Relationship Id="rId17" Target="../media/image35.jpeg" Type="http://schemas.openxmlformats.org/officeDocument/2006/relationships/image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25.jpeg" Type="http://schemas.openxmlformats.org/officeDocument/2006/relationships/image"/><Relationship Id="rId8" Target="../media/image26.jpeg" Type="http://schemas.openxmlformats.org/officeDocument/2006/relationships/image"/><Relationship Id="rId9" Target="../media/image2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jpeg" Type="http://schemas.openxmlformats.org/officeDocument/2006/relationships/image"/><Relationship Id="rId5" Target="../media/VAGlzeupF3s.mp4" Type="http://schemas.openxmlformats.org/officeDocument/2006/relationships/video"/><Relationship Id="rId6" Target="../media/VAGlzeupF3s.mp4" Type="http://schemas.microsoft.com/office/2007/relationships/media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38186" y="4929944"/>
            <a:ext cx="18964371" cy="5713017"/>
          </a:xfrm>
          <a:custGeom>
            <a:avLst/>
            <a:gdLst/>
            <a:ahLst/>
            <a:cxnLst/>
            <a:rect r="r" b="b" t="t" l="l"/>
            <a:pathLst>
              <a:path h="5713017" w="18964371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6759" y="4039347"/>
            <a:ext cx="11674482" cy="11703741"/>
          </a:xfrm>
          <a:custGeom>
            <a:avLst/>
            <a:gdLst/>
            <a:ahLst/>
            <a:cxnLst/>
            <a:rect r="r" b="b" t="t" l="l"/>
            <a:pathLst>
              <a:path h="11703741" w="11674482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0800000">
            <a:off x="-315950" y="-311090"/>
            <a:ext cx="18942136" cy="4196298"/>
          </a:xfrm>
          <a:custGeom>
            <a:avLst/>
            <a:gdLst/>
            <a:ahLst/>
            <a:cxnLst/>
            <a:rect r="r" b="b" t="t" l="l"/>
            <a:pathLst>
              <a:path h="4196298" w="18942136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17" b="-3614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67847" y="-231538"/>
            <a:ext cx="10752306" cy="5295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9"/>
              </a:lnSpc>
              <a:spcBef>
                <a:spcPct val="0"/>
              </a:spcBef>
            </a:pPr>
            <a:r>
              <a:rPr lang="en-US" sz="24999" spc="274">
                <a:solidFill>
                  <a:srgbClr val="FFFFFF"/>
                </a:solidFill>
                <a:latin typeface="Boldoa"/>
                <a:ea typeface="Boldoa"/>
                <a:cs typeface="Boldoa"/>
                <a:sym typeface="Boldoa"/>
              </a:rPr>
              <a:t>Welcome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338186" y="7430492"/>
            <a:ext cx="18964371" cy="3358659"/>
          </a:xfrm>
          <a:custGeom>
            <a:avLst/>
            <a:gdLst/>
            <a:ahLst/>
            <a:cxnLst/>
            <a:rect r="r" b="b" t="t" l="l"/>
            <a:pathLst>
              <a:path h="3358659" w="18964371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0098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19090" y="3471398"/>
            <a:ext cx="12417805" cy="6007058"/>
            <a:chOff x="0" y="0"/>
            <a:chExt cx="16557074" cy="8009411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6557074" cy="8009411"/>
              <a:chOff x="0" y="0"/>
              <a:chExt cx="5353494" cy="258972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5353493" cy="2589729"/>
              </a:xfrm>
              <a:custGeom>
                <a:avLst/>
                <a:gdLst/>
                <a:ahLst/>
                <a:cxnLst/>
                <a:rect r="r" b="b" t="t" l="l"/>
                <a:pathLst>
                  <a:path h="2589729" w="5353493">
                    <a:moveTo>
                      <a:pt x="23068" y="0"/>
                    </a:moveTo>
                    <a:lnTo>
                      <a:pt x="5330426" y="0"/>
                    </a:lnTo>
                    <a:cubicBezTo>
                      <a:pt x="5343166" y="0"/>
                      <a:pt x="5353493" y="10328"/>
                      <a:pt x="5353493" y="23068"/>
                    </a:cubicBezTo>
                    <a:lnTo>
                      <a:pt x="5353493" y="2566661"/>
                    </a:lnTo>
                    <a:cubicBezTo>
                      <a:pt x="5353493" y="2572779"/>
                      <a:pt x="5351063" y="2578646"/>
                      <a:pt x="5346737" y="2582972"/>
                    </a:cubicBezTo>
                    <a:cubicBezTo>
                      <a:pt x="5342411" y="2587298"/>
                      <a:pt x="5336544" y="2589729"/>
                      <a:pt x="5330426" y="2589729"/>
                    </a:cubicBezTo>
                    <a:lnTo>
                      <a:pt x="23068" y="2589729"/>
                    </a:lnTo>
                    <a:cubicBezTo>
                      <a:pt x="10328" y="2589729"/>
                      <a:pt x="0" y="2579401"/>
                      <a:pt x="0" y="2566661"/>
                    </a:cubicBezTo>
                    <a:lnTo>
                      <a:pt x="0" y="23068"/>
                    </a:lnTo>
                    <a:cubicBezTo>
                      <a:pt x="0" y="10328"/>
                      <a:pt x="10328" y="0"/>
                      <a:pt x="23068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5353494" cy="2618304"/>
              </a:xfrm>
              <a:prstGeom prst="rect">
                <a:avLst/>
              </a:prstGeom>
            </p:spPr>
            <p:txBody>
              <a:bodyPr anchor="ctr" rtlCol="false" tIns="45417" lIns="45417" bIns="45417" rIns="45417"/>
              <a:lstStyle/>
              <a:p>
                <a:pPr algn="ctr">
                  <a:lnSpc>
                    <a:spcPts val="21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879555" y="678609"/>
              <a:ext cx="14797965" cy="66807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683"/>
                </a:lnSpc>
              </a:pPr>
              <a:r>
                <a:rPr lang="en-US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Recycle means to turn something old into something new. </a:t>
              </a:r>
            </a:p>
            <a:p>
              <a:pPr algn="l">
                <a:lnSpc>
                  <a:spcPts val="5683"/>
                </a:lnSpc>
              </a:pPr>
            </a:p>
            <a:p>
              <a:pPr algn="l">
                <a:lnSpc>
                  <a:spcPts val="5683"/>
                </a:lnSpc>
              </a:pPr>
              <a:r>
                <a:rPr lang="en-US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When we recycle, we collect things like paper, plastic, and metal and send them to a place where they can be made into new things. For example, old newspapers can be recycled into new paper products.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51105" y="3816306"/>
            <a:ext cx="3575846" cy="5317243"/>
          </a:xfrm>
          <a:custGeom>
            <a:avLst/>
            <a:gdLst/>
            <a:ahLst/>
            <a:cxnLst/>
            <a:rect r="r" b="b" t="t" l="l"/>
            <a:pathLst>
              <a:path h="5317243" w="3575846">
                <a:moveTo>
                  <a:pt x="0" y="0"/>
                </a:moveTo>
                <a:lnTo>
                  <a:pt x="3575846" y="0"/>
                </a:lnTo>
                <a:lnTo>
                  <a:pt x="3575846" y="5317243"/>
                </a:lnTo>
                <a:lnTo>
                  <a:pt x="0" y="5317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55830" y="878729"/>
            <a:ext cx="15576341" cy="2239492"/>
            <a:chOff x="0" y="0"/>
            <a:chExt cx="20768454" cy="2985990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20768454" cy="2985990"/>
              <a:chOff x="0" y="0"/>
              <a:chExt cx="3907389" cy="56178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907389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3907389">
                    <a:moveTo>
                      <a:pt x="49703" y="0"/>
                    </a:moveTo>
                    <a:lnTo>
                      <a:pt x="3857686" y="0"/>
                    </a:lnTo>
                    <a:cubicBezTo>
                      <a:pt x="3885136" y="0"/>
                      <a:pt x="3907389" y="22253"/>
                      <a:pt x="3907389" y="49703"/>
                    </a:cubicBezTo>
                    <a:lnTo>
                      <a:pt x="3907389" y="512083"/>
                    </a:lnTo>
                    <a:cubicBezTo>
                      <a:pt x="3907389" y="539533"/>
                      <a:pt x="3885136" y="561786"/>
                      <a:pt x="3857686" y="561786"/>
                    </a:cubicBezTo>
                    <a:lnTo>
                      <a:pt x="49703" y="561786"/>
                    </a:lnTo>
                    <a:cubicBezTo>
                      <a:pt x="22253" y="561786"/>
                      <a:pt x="0" y="539533"/>
                      <a:pt x="0" y="512083"/>
                    </a:cubicBezTo>
                    <a:lnTo>
                      <a:pt x="0" y="49703"/>
                    </a:lnTo>
                    <a:cubicBezTo>
                      <a:pt x="0" y="22253"/>
                      <a:pt x="22253" y="0"/>
                      <a:pt x="49703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28575"/>
                <a:ext cx="3907389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797396" y="-50539"/>
              <a:ext cx="19173661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How to Recycle Waste: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92633" y="586099"/>
            <a:ext cx="13702733" cy="2239492"/>
            <a:chOff x="0" y="0"/>
            <a:chExt cx="18270311" cy="298599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8270311" cy="2985990"/>
              <a:chOff x="0" y="0"/>
              <a:chExt cx="3437387" cy="561786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437387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3437387">
                    <a:moveTo>
                      <a:pt x="56499" y="0"/>
                    </a:moveTo>
                    <a:lnTo>
                      <a:pt x="3380888" y="0"/>
                    </a:lnTo>
                    <a:cubicBezTo>
                      <a:pt x="3412092" y="0"/>
                      <a:pt x="3437387" y="25296"/>
                      <a:pt x="3437387" y="56499"/>
                    </a:cubicBezTo>
                    <a:lnTo>
                      <a:pt x="3437387" y="505287"/>
                    </a:lnTo>
                    <a:cubicBezTo>
                      <a:pt x="3437387" y="536490"/>
                      <a:pt x="3412092" y="561786"/>
                      <a:pt x="3380888" y="561786"/>
                    </a:cubicBezTo>
                    <a:lnTo>
                      <a:pt x="56499" y="561786"/>
                    </a:lnTo>
                    <a:cubicBezTo>
                      <a:pt x="25296" y="561786"/>
                      <a:pt x="0" y="536490"/>
                      <a:pt x="0" y="505287"/>
                    </a:cubicBezTo>
                    <a:lnTo>
                      <a:pt x="0" y="56499"/>
                    </a:lnTo>
                    <a:cubicBezTo>
                      <a:pt x="0" y="25296"/>
                      <a:pt x="25296" y="0"/>
                      <a:pt x="56499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3437387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701481" y="-50539"/>
              <a:ext cx="16867348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Endangered Animals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453385" y="2825591"/>
            <a:ext cx="6890096" cy="7335656"/>
            <a:chOff x="0" y="0"/>
            <a:chExt cx="7620000" cy="81127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271260" y="5450840"/>
              <a:ext cx="1223010" cy="2536190"/>
            </a:xfrm>
            <a:custGeom>
              <a:avLst/>
              <a:gdLst/>
              <a:ahLst/>
              <a:cxnLst/>
              <a:rect r="r" b="b" t="t" l="l"/>
              <a:pathLst>
                <a:path h="2536190" w="1223010">
                  <a:moveTo>
                    <a:pt x="0" y="0"/>
                  </a:moveTo>
                  <a:lnTo>
                    <a:pt x="1223010" y="0"/>
                  </a:lnTo>
                  <a:lnTo>
                    <a:pt x="12230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2"/>
              <a:stretch>
                <a:fillRect l="-32949" t="0" r="-3294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992120" y="2788920"/>
              <a:ext cx="4500880" cy="2534920"/>
            </a:xfrm>
            <a:custGeom>
              <a:avLst/>
              <a:gdLst/>
              <a:ahLst/>
              <a:cxnLst/>
              <a:rect r="r" b="b" t="t" l="l"/>
              <a:pathLst>
                <a:path h="2534920" w="4500880">
                  <a:moveTo>
                    <a:pt x="4500880" y="0"/>
                  </a:moveTo>
                  <a:lnTo>
                    <a:pt x="0" y="0"/>
                  </a:lnTo>
                  <a:lnTo>
                    <a:pt x="0" y="2534920"/>
                  </a:lnTo>
                  <a:lnTo>
                    <a:pt x="4500880" y="2534920"/>
                  </a:lnTo>
                  <a:close/>
                </a:path>
              </a:pathLst>
            </a:custGeom>
            <a:blipFill>
              <a:blip r:embed="rId3"/>
              <a:stretch>
                <a:fillRect l="0" t="-9148" r="0" b="-9148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27000" y="5450840"/>
              <a:ext cx="1959610" cy="2536190"/>
            </a:xfrm>
            <a:custGeom>
              <a:avLst/>
              <a:gdLst/>
              <a:ahLst/>
              <a:cxnLst/>
              <a:rect r="r" b="b" t="t" l="l"/>
              <a:pathLst>
                <a:path h="2536190" w="1959610">
                  <a:moveTo>
                    <a:pt x="0" y="0"/>
                  </a:moveTo>
                  <a:lnTo>
                    <a:pt x="1959610" y="0"/>
                  </a:lnTo>
                  <a:lnTo>
                    <a:pt x="19596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4"/>
              <a:stretch>
                <a:fillRect l="-47677" t="0" r="-47677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00" y="2788920"/>
              <a:ext cx="2739390" cy="2534920"/>
            </a:xfrm>
            <a:custGeom>
              <a:avLst/>
              <a:gdLst/>
              <a:ahLst/>
              <a:cxnLst/>
              <a:rect r="r" b="b" t="t" l="l"/>
              <a:pathLst>
                <a:path h="2534920" w="2739390">
                  <a:moveTo>
                    <a:pt x="2086610" y="2534920"/>
                  </a:moveTo>
                  <a:lnTo>
                    <a:pt x="2739390" y="2534920"/>
                  </a:lnTo>
                  <a:lnTo>
                    <a:pt x="273939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1959610" y="2534920"/>
                  </a:lnTo>
                  <a:close/>
                </a:path>
              </a:pathLst>
            </a:custGeom>
            <a:blipFill>
              <a:blip r:embed="rId5"/>
              <a:stretch>
                <a:fillRect l="-19315" t="0" r="-19315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7000" y="127000"/>
              <a:ext cx="1854200" cy="2536190"/>
            </a:xfrm>
            <a:custGeom>
              <a:avLst/>
              <a:gdLst/>
              <a:ahLst/>
              <a:cxnLst/>
              <a:rect r="r" b="b" t="t" l="l"/>
              <a:pathLst>
                <a:path h="2536190" w="1854200">
                  <a:moveTo>
                    <a:pt x="0" y="0"/>
                  </a:moveTo>
                  <a:lnTo>
                    <a:pt x="1854200" y="0"/>
                  </a:lnTo>
                  <a:lnTo>
                    <a:pt x="185420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6"/>
              <a:stretch>
                <a:fillRect l="-53230" t="0" r="-5323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306060" y="127000"/>
              <a:ext cx="2186940" cy="2536190"/>
            </a:xfrm>
            <a:custGeom>
              <a:avLst/>
              <a:gdLst/>
              <a:ahLst/>
              <a:cxnLst/>
              <a:rect r="r" b="b" t="t" l="l"/>
              <a:pathLst>
                <a:path h="2536190" w="2186940">
                  <a:moveTo>
                    <a:pt x="0" y="0"/>
                  </a:moveTo>
                  <a:lnTo>
                    <a:pt x="2186940" y="0"/>
                  </a:lnTo>
                  <a:lnTo>
                    <a:pt x="218694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7"/>
              <a:stretch>
                <a:fillRect l="-37031" t="0" r="-37031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213610" y="5450840"/>
              <a:ext cx="3930650" cy="2534920"/>
            </a:xfrm>
            <a:custGeom>
              <a:avLst/>
              <a:gdLst/>
              <a:ahLst/>
              <a:cxnLst/>
              <a:rect r="r" b="b" t="t" l="l"/>
              <a:pathLst>
                <a:path h="2534920" w="3930650">
                  <a:moveTo>
                    <a:pt x="3930650" y="0"/>
                  </a:moveTo>
                  <a:lnTo>
                    <a:pt x="0" y="0"/>
                  </a:lnTo>
                  <a:lnTo>
                    <a:pt x="0" y="2534921"/>
                  </a:lnTo>
                  <a:lnTo>
                    <a:pt x="3930650" y="2534921"/>
                  </a:lnTo>
                  <a:close/>
                </a:path>
              </a:pathLst>
            </a:custGeom>
            <a:blipFill>
              <a:blip r:embed="rId8"/>
              <a:stretch>
                <a:fillRect l="0" t="-1654" r="0" b="-1654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106930" y="127000"/>
              <a:ext cx="3073400" cy="2534920"/>
            </a:xfrm>
            <a:custGeom>
              <a:avLst/>
              <a:gdLst/>
              <a:ahLst/>
              <a:cxnLst/>
              <a:rect r="r" b="b" t="t" l="l"/>
              <a:pathLst>
                <a:path h="2534920" w="3073400">
                  <a:moveTo>
                    <a:pt x="885190" y="2534920"/>
                  </a:moveTo>
                  <a:lnTo>
                    <a:pt x="3073400" y="2534920"/>
                  </a:lnTo>
                  <a:lnTo>
                    <a:pt x="307340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759460" y="2534920"/>
                  </a:lnTo>
                  <a:close/>
                </a:path>
              </a:pathLst>
            </a:custGeom>
            <a:blipFill>
              <a:blip r:embed="rId9"/>
              <a:stretch>
                <a:fillRect l="-12014" t="0" r="-12014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9385756" y="2825591"/>
            <a:ext cx="6890096" cy="7335656"/>
            <a:chOff x="0" y="0"/>
            <a:chExt cx="7620000" cy="81127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271260" y="5450840"/>
              <a:ext cx="1223010" cy="2536190"/>
            </a:xfrm>
            <a:custGeom>
              <a:avLst/>
              <a:gdLst/>
              <a:ahLst/>
              <a:cxnLst/>
              <a:rect r="r" b="b" t="t" l="l"/>
              <a:pathLst>
                <a:path h="2536190" w="1223010">
                  <a:moveTo>
                    <a:pt x="0" y="0"/>
                  </a:moveTo>
                  <a:lnTo>
                    <a:pt x="1223010" y="0"/>
                  </a:lnTo>
                  <a:lnTo>
                    <a:pt x="12230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10"/>
              <a:stretch>
                <a:fillRect l="-27764" t="0" r="-27764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992120" y="2788920"/>
              <a:ext cx="4500880" cy="2534920"/>
            </a:xfrm>
            <a:custGeom>
              <a:avLst/>
              <a:gdLst/>
              <a:ahLst/>
              <a:cxnLst/>
              <a:rect r="r" b="b" t="t" l="l"/>
              <a:pathLst>
                <a:path h="2534920" w="4500880">
                  <a:moveTo>
                    <a:pt x="4500880" y="0"/>
                  </a:moveTo>
                  <a:lnTo>
                    <a:pt x="0" y="0"/>
                  </a:lnTo>
                  <a:lnTo>
                    <a:pt x="0" y="2534920"/>
                  </a:lnTo>
                  <a:lnTo>
                    <a:pt x="4500880" y="2534920"/>
                  </a:lnTo>
                  <a:close/>
                </a:path>
              </a:pathLst>
            </a:custGeom>
            <a:blipFill>
              <a:blip r:embed="rId11"/>
              <a:stretch>
                <a:fillRect l="-6889" t="0" r="-6889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7000" y="5450840"/>
              <a:ext cx="1959610" cy="2536190"/>
            </a:xfrm>
            <a:custGeom>
              <a:avLst/>
              <a:gdLst/>
              <a:ahLst/>
              <a:cxnLst/>
              <a:rect r="r" b="b" t="t" l="l"/>
              <a:pathLst>
                <a:path h="2536190" w="1959610">
                  <a:moveTo>
                    <a:pt x="0" y="0"/>
                  </a:moveTo>
                  <a:lnTo>
                    <a:pt x="1959610" y="0"/>
                  </a:lnTo>
                  <a:lnTo>
                    <a:pt x="195961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12"/>
              <a:stretch>
                <a:fillRect l="-47128" t="0" r="-47128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27000" y="2788920"/>
              <a:ext cx="2739390" cy="2534920"/>
            </a:xfrm>
            <a:custGeom>
              <a:avLst/>
              <a:gdLst/>
              <a:ahLst/>
              <a:cxnLst/>
              <a:rect r="r" b="b" t="t" l="l"/>
              <a:pathLst>
                <a:path h="2534920" w="2739390">
                  <a:moveTo>
                    <a:pt x="2086610" y="2534920"/>
                  </a:moveTo>
                  <a:lnTo>
                    <a:pt x="2739390" y="2534920"/>
                  </a:lnTo>
                  <a:lnTo>
                    <a:pt x="273939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1959610" y="2534920"/>
                  </a:lnTo>
                  <a:close/>
                </a:path>
              </a:pathLst>
            </a:custGeom>
            <a:blipFill>
              <a:blip r:embed="rId13"/>
              <a:stretch>
                <a:fillRect l="-19838" t="0" r="-19838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00" y="127000"/>
              <a:ext cx="1854200" cy="2536190"/>
            </a:xfrm>
            <a:custGeom>
              <a:avLst/>
              <a:gdLst/>
              <a:ahLst/>
              <a:cxnLst/>
              <a:rect r="r" b="b" t="t" l="l"/>
              <a:pathLst>
                <a:path h="2536190" w="1854200">
                  <a:moveTo>
                    <a:pt x="0" y="0"/>
                  </a:moveTo>
                  <a:lnTo>
                    <a:pt x="1854200" y="0"/>
                  </a:lnTo>
                  <a:lnTo>
                    <a:pt x="185420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14"/>
              <a:stretch>
                <a:fillRect l="-41187" t="0" r="-41187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5306060" y="127000"/>
              <a:ext cx="2186940" cy="2536190"/>
            </a:xfrm>
            <a:custGeom>
              <a:avLst/>
              <a:gdLst/>
              <a:ahLst/>
              <a:cxnLst/>
              <a:rect r="r" b="b" t="t" l="l"/>
              <a:pathLst>
                <a:path h="2536190" w="2186940">
                  <a:moveTo>
                    <a:pt x="0" y="0"/>
                  </a:moveTo>
                  <a:lnTo>
                    <a:pt x="2186940" y="0"/>
                  </a:lnTo>
                  <a:lnTo>
                    <a:pt x="2186940" y="2536190"/>
                  </a:lnTo>
                  <a:lnTo>
                    <a:pt x="0" y="2536190"/>
                  </a:lnTo>
                  <a:close/>
                </a:path>
              </a:pathLst>
            </a:custGeom>
            <a:blipFill>
              <a:blip r:embed="rId15"/>
              <a:stretch>
                <a:fillRect l="-27313" t="0" r="-27313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213610" y="5450840"/>
              <a:ext cx="3930650" cy="2534920"/>
            </a:xfrm>
            <a:custGeom>
              <a:avLst/>
              <a:gdLst/>
              <a:ahLst/>
              <a:cxnLst/>
              <a:rect r="r" b="b" t="t" l="l"/>
              <a:pathLst>
                <a:path h="2534920" w="3930650">
                  <a:moveTo>
                    <a:pt x="3930650" y="0"/>
                  </a:moveTo>
                  <a:lnTo>
                    <a:pt x="0" y="0"/>
                  </a:lnTo>
                  <a:lnTo>
                    <a:pt x="0" y="2534921"/>
                  </a:lnTo>
                  <a:lnTo>
                    <a:pt x="3930650" y="2534921"/>
                  </a:lnTo>
                  <a:close/>
                </a:path>
              </a:pathLst>
            </a:custGeom>
            <a:blipFill>
              <a:blip r:embed="rId16"/>
              <a:stretch>
                <a:fillRect l="0" t="-1654" r="0" b="-1654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106930" y="127000"/>
              <a:ext cx="3073400" cy="2534920"/>
            </a:xfrm>
            <a:custGeom>
              <a:avLst/>
              <a:gdLst/>
              <a:ahLst/>
              <a:cxnLst/>
              <a:rect r="r" b="b" t="t" l="l"/>
              <a:pathLst>
                <a:path h="2534920" w="3073400">
                  <a:moveTo>
                    <a:pt x="885190" y="2534920"/>
                  </a:moveTo>
                  <a:lnTo>
                    <a:pt x="3073400" y="2534920"/>
                  </a:lnTo>
                  <a:lnTo>
                    <a:pt x="3073400" y="0"/>
                  </a:lnTo>
                  <a:lnTo>
                    <a:pt x="0" y="0"/>
                  </a:lnTo>
                  <a:lnTo>
                    <a:pt x="0" y="2534920"/>
                  </a:lnTo>
                  <a:lnTo>
                    <a:pt x="759460" y="2534920"/>
                  </a:lnTo>
                  <a:close/>
                </a:path>
              </a:pathLst>
            </a:custGeom>
            <a:blipFill>
              <a:blip r:embed="rId17"/>
              <a:stretch>
                <a:fillRect l="-11898" t="0" r="-11898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38186" y="4929944"/>
            <a:ext cx="18964371" cy="5713017"/>
          </a:xfrm>
          <a:custGeom>
            <a:avLst/>
            <a:gdLst/>
            <a:ahLst/>
            <a:cxnLst/>
            <a:rect r="r" b="b" t="t" l="l"/>
            <a:pathLst>
              <a:path h="5713017" w="18964371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315950" y="-98984"/>
            <a:ext cx="18942136" cy="2499284"/>
          </a:xfrm>
          <a:custGeom>
            <a:avLst/>
            <a:gdLst/>
            <a:ahLst/>
            <a:cxnLst/>
            <a:rect r="r" b="b" t="t" l="l"/>
            <a:pathLst>
              <a:path h="2499284" w="18942136">
                <a:moveTo>
                  <a:pt x="0" y="0"/>
                </a:moveTo>
                <a:lnTo>
                  <a:pt x="18942136" y="0"/>
                </a:lnTo>
                <a:lnTo>
                  <a:pt x="18942136" y="2499284"/>
                </a:lnTo>
                <a:lnTo>
                  <a:pt x="0" y="249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17" b="-128586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211471" y="427329"/>
            <a:ext cx="13082885" cy="735912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230145" y="8022996"/>
            <a:ext cx="9045536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Boldoa"/>
                <a:ea typeface="Boldoa"/>
                <a:cs typeface="Boldoa"/>
                <a:sym typeface="Boldoa"/>
              </a:rPr>
              <a:t>“What did you see?”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Boldoa"/>
                <a:ea typeface="Boldoa"/>
                <a:cs typeface="Boldoa"/>
                <a:sym typeface="Boldoa"/>
              </a:rPr>
              <a:t>“What can we do to help the Earth?”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101" y="3557443"/>
            <a:ext cx="9001899" cy="4969612"/>
            <a:chOff x="0" y="0"/>
            <a:chExt cx="3880847" cy="2142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80847" cy="2142471"/>
            </a:xfrm>
            <a:custGeom>
              <a:avLst/>
              <a:gdLst/>
              <a:ahLst/>
              <a:cxnLst/>
              <a:rect r="r" b="b" t="t" l="l"/>
              <a:pathLst>
                <a:path h="2142471" w="3880847">
                  <a:moveTo>
                    <a:pt x="31821" y="0"/>
                  </a:moveTo>
                  <a:lnTo>
                    <a:pt x="3849026" y="0"/>
                  </a:lnTo>
                  <a:cubicBezTo>
                    <a:pt x="3866600" y="0"/>
                    <a:pt x="3880847" y="14247"/>
                    <a:pt x="3880847" y="31821"/>
                  </a:cubicBezTo>
                  <a:lnTo>
                    <a:pt x="3880847" y="2110650"/>
                  </a:lnTo>
                  <a:cubicBezTo>
                    <a:pt x="3880847" y="2128224"/>
                    <a:pt x="3866600" y="2142471"/>
                    <a:pt x="3849026" y="2142471"/>
                  </a:cubicBezTo>
                  <a:lnTo>
                    <a:pt x="31821" y="2142471"/>
                  </a:lnTo>
                  <a:cubicBezTo>
                    <a:pt x="14247" y="2142471"/>
                    <a:pt x="0" y="2128224"/>
                    <a:pt x="0" y="2110650"/>
                  </a:cubicBezTo>
                  <a:lnTo>
                    <a:pt x="0" y="31821"/>
                  </a:lnTo>
                  <a:cubicBezTo>
                    <a:pt x="0" y="14247"/>
                    <a:pt x="14247" y="0"/>
                    <a:pt x="318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880847" cy="2171046"/>
            </a:xfrm>
            <a:prstGeom prst="rect">
              <a:avLst/>
            </a:prstGeom>
          </p:spPr>
          <p:txBody>
            <a:bodyPr anchor="ctr" rtlCol="false" tIns="45417" lIns="45417" bIns="45417" rIns="45417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292633" y="878729"/>
            <a:ext cx="13702733" cy="2239492"/>
            <a:chOff x="0" y="0"/>
            <a:chExt cx="18270311" cy="298599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8270311" cy="2985990"/>
              <a:chOff x="0" y="0"/>
              <a:chExt cx="3437387" cy="561786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437387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3437387">
                    <a:moveTo>
                      <a:pt x="56499" y="0"/>
                    </a:moveTo>
                    <a:lnTo>
                      <a:pt x="3380888" y="0"/>
                    </a:lnTo>
                    <a:cubicBezTo>
                      <a:pt x="3412092" y="0"/>
                      <a:pt x="3437387" y="25296"/>
                      <a:pt x="3437387" y="56499"/>
                    </a:cubicBezTo>
                    <a:lnTo>
                      <a:pt x="3437387" y="505287"/>
                    </a:lnTo>
                    <a:cubicBezTo>
                      <a:pt x="3437387" y="536490"/>
                      <a:pt x="3412092" y="561786"/>
                      <a:pt x="3380888" y="561786"/>
                    </a:cubicBezTo>
                    <a:lnTo>
                      <a:pt x="56499" y="561786"/>
                    </a:lnTo>
                    <a:cubicBezTo>
                      <a:pt x="25296" y="561786"/>
                      <a:pt x="0" y="536490"/>
                      <a:pt x="0" y="505287"/>
                    </a:cubicBezTo>
                    <a:lnTo>
                      <a:pt x="0" y="56499"/>
                    </a:lnTo>
                    <a:cubicBezTo>
                      <a:pt x="0" y="25296"/>
                      <a:pt x="25296" y="0"/>
                      <a:pt x="56499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28575"/>
                <a:ext cx="3437387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701481" y="-50539"/>
              <a:ext cx="16867348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I Can Help the Earth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223783" y="6550687"/>
            <a:ext cx="4454819" cy="2968023"/>
          </a:xfrm>
          <a:custGeom>
            <a:avLst/>
            <a:gdLst/>
            <a:ahLst/>
            <a:cxnLst/>
            <a:rect r="r" b="b" t="t" l="l"/>
            <a:pathLst>
              <a:path h="2968023" w="4454819">
                <a:moveTo>
                  <a:pt x="0" y="0"/>
                </a:moveTo>
                <a:lnTo>
                  <a:pt x="4454819" y="0"/>
                </a:lnTo>
                <a:lnTo>
                  <a:pt x="4454819" y="2968023"/>
                </a:lnTo>
                <a:lnTo>
                  <a:pt x="0" y="296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23783" y="3118222"/>
            <a:ext cx="4388783" cy="2924027"/>
          </a:xfrm>
          <a:custGeom>
            <a:avLst/>
            <a:gdLst/>
            <a:ahLst/>
            <a:cxnLst/>
            <a:rect r="r" b="b" t="t" l="l"/>
            <a:pathLst>
              <a:path h="2924027" w="4388783">
                <a:moveTo>
                  <a:pt x="0" y="0"/>
                </a:moveTo>
                <a:lnTo>
                  <a:pt x="4388783" y="0"/>
                </a:lnTo>
                <a:lnTo>
                  <a:pt x="4388783" y="2924026"/>
                </a:lnTo>
                <a:lnTo>
                  <a:pt x="0" y="2924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221500" y="3427361"/>
            <a:ext cx="3924783" cy="2614887"/>
          </a:xfrm>
          <a:custGeom>
            <a:avLst/>
            <a:gdLst/>
            <a:ahLst/>
            <a:cxnLst/>
            <a:rect r="r" b="b" t="t" l="l"/>
            <a:pathLst>
              <a:path h="2614887" w="3924783">
                <a:moveTo>
                  <a:pt x="0" y="0"/>
                </a:moveTo>
                <a:lnTo>
                  <a:pt x="3924783" y="0"/>
                </a:lnTo>
                <a:lnTo>
                  <a:pt x="3924783" y="2614887"/>
                </a:lnTo>
                <a:lnTo>
                  <a:pt x="0" y="261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75695" y="6601652"/>
            <a:ext cx="4470588" cy="2917059"/>
          </a:xfrm>
          <a:custGeom>
            <a:avLst/>
            <a:gdLst/>
            <a:ahLst/>
            <a:cxnLst/>
            <a:rect r="r" b="b" t="t" l="l"/>
            <a:pathLst>
              <a:path h="2917059" w="4470588">
                <a:moveTo>
                  <a:pt x="0" y="0"/>
                </a:moveTo>
                <a:lnTo>
                  <a:pt x="4470588" y="0"/>
                </a:lnTo>
                <a:lnTo>
                  <a:pt x="4470588" y="2917058"/>
                </a:lnTo>
                <a:lnTo>
                  <a:pt x="0" y="2917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42845" y="4152488"/>
            <a:ext cx="8851019" cy="369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Show a model sentence: “I can help the Earth. I can ___.”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Each student says one or two sentences.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43216" y="223918"/>
            <a:ext cx="14401569" cy="21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66"/>
              </a:lnSpc>
              <a:spcBef>
                <a:spcPct val="0"/>
              </a:spcBef>
            </a:pPr>
            <a:r>
              <a:rPr lang="en-US" sz="12976">
                <a:solidFill>
                  <a:srgbClr val="FFFFFF"/>
                </a:solidFill>
                <a:latin typeface="Boldoa"/>
                <a:ea typeface="Boldoa"/>
                <a:cs typeface="Boldoa"/>
                <a:sym typeface="Boldoa"/>
              </a:rPr>
              <a:t>Every Day is Earth Day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6265" y="3821146"/>
            <a:ext cx="18131735" cy="18177178"/>
          </a:xfrm>
          <a:custGeom>
            <a:avLst/>
            <a:gdLst/>
            <a:ahLst/>
            <a:cxnLst/>
            <a:rect r="r" b="b" t="t" l="l"/>
            <a:pathLst>
              <a:path h="18177178" w="18131735">
                <a:moveTo>
                  <a:pt x="0" y="0"/>
                </a:moveTo>
                <a:lnTo>
                  <a:pt x="18131735" y="0"/>
                </a:lnTo>
                <a:lnTo>
                  <a:pt x="18131735" y="18177178"/>
                </a:lnTo>
                <a:lnTo>
                  <a:pt x="0" y="18177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" id="4"/>
          <p:cNvGrpSpPr/>
          <p:nvPr/>
        </p:nvGrpSpPr>
        <p:grpSpPr>
          <a:xfrm rot="0">
            <a:off x="1297011" y="2701825"/>
            <a:ext cx="15693978" cy="4883349"/>
            <a:chOff x="0" y="0"/>
            <a:chExt cx="20925304" cy="6511132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20925304" cy="6511132"/>
              <a:chOff x="0" y="0"/>
              <a:chExt cx="5353494" cy="1665797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5353493" cy="1665797"/>
              </a:xfrm>
              <a:custGeom>
                <a:avLst/>
                <a:gdLst/>
                <a:ahLst/>
                <a:cxnLst/>
                <a:rect r="r" b="b" t="t" l="l"/>
                <a:pathLst>
                  <a:path h="1665797" w="5353493">
                    <a:moveTo>
                      <a:pt x="18252" y="0"/>
                    </a:moveTo>
                    <a:lnTo>
                      <a:pt x="5335241" y="0"/>
                    </a:lnTo>
                    <a:cubicBezTo>
                      <a:pt x="5345321" y="0"/>
                      <a:pt x="5353493" y="8172"/>
                      <a:pt x="5353493" y="18252"/>
                    </a:cubicBezTo>
                    <a:lnTo>
                      <a:pt x="5353493" y="1647544"/>
                    </a:lnTo>
                    <a:cubicBezTo>
                      <a:pt x="5353493" y="1657625"/>
                      <a:pt x="5345321" y="1665797"/>
                      <a:pt x="5335241" y="1665797"/>
                    </a:cubicBezTo>
                    <a:lnTo>
                      <a:pt x="18252" y="1665797"/>
                    </a:lnTo>
                    <a:cubicBezTo>
                      <a:pt x="8172" y="1665797"/>
                      <a:pt x="0" y="1657625"/>
                      <a:pt x="0" y="1647544"/>
                    </a:cubicBezTo>
                    <a:lnTo>
                      <a:pt x="0" y="18252"/>
                    </a:lnTo>
                    <a:cubicBezTo>
                      <a:pt x="0" y="8172"/>
                      <a:pt x="8172" y="0"/>
                      <a:pt x="18252" y="0"/>
                    </a:cubicBezTo>
                    <a:close/>
                  </a:path>
                </a:pathLst>
              </a:custGeom>
              <a:solidFill>
                <a:srgbClr val="FFFFFF">
                  <a:alpha val="52941"/>
                </a:srgbClr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28575"/>
                <a:ext cx="5353494" cy="1694372"/>
              </a:xfrm>
              <a:prstGeom prst="rect">
                <a:avLst/>
              </a:prstGeom>
            </p:spPr>
            <p:txBody>
              <a:bodyPr anchor="ctr" rtlCol="false" tIns="57399" lIns="57399" bIns="57399" rIns="57399"/>
              <a:lstStyle/>
              <a:p>
                <a:pPr algn="ctr">
                  <a:lnSpc>
                    <a:spcPts val="21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1111606" y="859631"/>
              <a:ext cx="18702091" cy="4829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182"/>
                </a:lnSpc>
              </a:pPr>
              <a:r>
                <a:rPr lang="en-US" sz="6245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Let's make every day Earth Day! Remember the three Rs: Reduce, Reuse, and Recycle. Use less, find new ways to use things again, and recycle whenever you can. Every small action helps our planet!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38186" y="4929944"/>
            <a:ext cx="18964371" cy="5713017"/>
          </a:xfrm>
          <a:custGeom>
            <a:avLst/>
            <a:gdLst/>
            <a:ahLst/>
            <a:cxnLst/>
            <a:rect r="r" b="b" t="t" l="l"/>
            <a:pathLst>
              <a:path h="5713017" w="18964371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315950" y="-98984"/>
            <a:ext cx="18942136" cy="2499284"/>
          </a:xfrm>
          <a:custGeom>
            <a:avLst/>
            <a:gdLst/>
            <a:ahLst/>
            <a:cxnLst/>
            <a:rect r="r" b="b" t="t" l="l"/>
            <a:pathLst>
              <a:path h="2499284" w="18942136">
                <a:moveTo>
                  <a:pt x="0" y="0"/>
                </a:moveTo>
                <a:lnTo>
                  <a:pt x="18942136" y="0"/>
                </a:lnTo>
                <a:lnTo>
                  <a:pt x="18942136" y="2499284"/>
                </a:lnTo>
                <a:lnTo>
                  <a:pt x="0" y="249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17" b="-1285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09074" y="815144"/>
            <a:ext cx="8250226" cy="8229600"/>
          </a:xfrm>
          <a:custGeom>
            <a:avLst/>
            <a:gdLst/>
            <a:ahLst/>
            <a:cxnLst/>
            <a:rect r="r" b="b" t="t" l="l"/>
            <a:pathLst>
              <a:path h="8229600" w="8250226">
                <a:moveTo>
                  <a:pt x="0" y="0"/>
                </a:moveTo>
                <a:lnTo>
                  <a:pt x="8250226" y="0"/>
                </a:lnTo>
                <a:lnTo>
                  <a:pt x="82502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0228" y="4261289"/>
            <a:ext cx="7576393" cy="1261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1FTV VIP Lilita One"/>
                <a:ea typeface="1FTV VIP Lilita One"/>
                <a:cs typeface="1FTV VIP Lilita One"/>
                <a:sym typeface="1FTV VIP Lilita One"/>
              </a:rPr>
              <a:t>“What do you see?”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1FTV VIP Lilita One"/>
                <a:ea typeface="1FTV VIP Lilita One"/>
                <a:cs typeface="1FTV VIP Lilita One"/>
                <a:sym typeface="1FTV VIP Lilita One"/>
              </a:rPr>
              <a:t>“What do you know about Earth Day?”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380687"/>
            <a:ext cx="10084634" cy="6027584"/>
            <a:chOff x="0" y="0"/>
            <a:chExt cx="13446178" cy="803677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3446178" cy="8036778"/>
              <a:chOff x="0" y="0"/>
              <a:chExt cx="4347630" cy="2598578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347630" cy="2598577"/>
              </a:xfrm>
              <a:custGeom>
                <a:avLst/>
                <a:gdLst/>
                <a:ahLst/>
                <a:cxnLst/>
                <a:rect r="r" b="b" t="t" l="l"/>
                <a:pathLst>
                  <a:path h="2598577" w="4347630">
                    <a:moveTo>
                      <a:pt x="26027" y="0"/>
                    </a:moveTo>
                    <a:lnTo>
                      <a:pt x="4321603" y="0"/>
                    </a:lnTo>
                    <a:cubicBezTo>
                      <a:pt x="4328506" y="0"/>
                      <a:pt x="4335126" y="2742"/>
                      <a:pt x="4340007" y="7623"/>
                    </a:cubicBezTo>
                    <a:cubicBezTo>
                      <a:pt x="4344888" y="12504"/>
                      <a:pt x="4347630" y="19124"/>
                      <a:pt x="4347630" y="26027"/>
                    </a:cubicBezTo>
                    <a:lnTo>
                      <a:pt x="4347630" y="2572550"/>
                    </a:lnTo>
                    <a:cubicBezTo>
                      <a:pt x="4347630" y="2586925"/>
                      <a:pt x="4335977" y="2598577"/>
                      <a:pt x="4321603" y="2598577"/>
                    </a:cubicBezTo>
                    <a:lnTo>
                      <a:pt x="26027" y="2598577"/>
                    </a:lnTo>
                    <a:cubicBezTo>
                      <a:pt x="11653" y="2598577"/>
                      <a:pt x="0" y="2586925"/>
                      <a:pt x="0" y="2572550"/>
                    </a:cubicBezTo>
                    <a:lnTo>
                      <a:pt x="0" y="26027"/>
                    </a:lnTo>
                    <a:cubicBezTo>
                      <a:pt x="0" y="11653"/>
                      <a:pt x="11653" y="0"/>
                      <a:pt x="260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4347630" cy="2627153"/>
              </a:xfrm>
              <a:prstGeom prst="rect">
                <a:avLst/>
              </a:prstGeom>
            </p:spPr>
            <p:txBody>
              <a:bodyPr anchor="ctr" rtlCol="false" tIns="49565" lIns="49565" bIns="49565" rIns="49565"/>
              <a:lstStyle/>
              <a:p>
                <a:pPr algn="ctr">
                  <a:lnSpc>
                    <a:spcPts val="21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714296" y="554784"/>
              <a:ext cx="12017587" cy="6831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918"/>
                </a:lnSpc>
                <a:spcBef>
                  <a:spcPct val="0"/>
                </a:spcBef>
              </a:pPr>
              <a:r>
                <a:rPr lang="en-US" b="true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Earth Day, celebrated on April 22nd, is a day to raise awareness about environmental issues and encourage actions to protect the Earth. It reminds us of the importance of sustainability and inspires us to make eco-friendly choices every day.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292633" y="878729"/>
            <a:ext cx="13702733" cy="2239492"/>
            <a:chOff x="0" y="0"/>
            <a:chExt cx="18270311" cy="2985990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8270311" cy="2985990"/>
              <a:chOff x="0" y="0"/>
              <a:chExt cx="3437387" cy="56178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3437387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3437387">
                    <a:moveTo>
                      <a:pt x="56499" y="0"/>
                    </a:moveTo>
                    <a:lnTo>
                      <a:pt x="3380888" y="0"/>
                    </a:lnTo>
                    <a:cubicBezTo>
                      <a:pt x="3412092" y="0"/>
                      <a:pt x="3437387" y="25296"/>
                      <a:pt x="3437387" y="56499"/>
                    </a:cubicBezTo>
                    <a:lnTo>
                      <a:pt x="3437387" y="505287"/>
                    </a:lnTo>
                    <a:cubicBezTo>
                      <a:pt x="3437387" y="536490"/>
                      <a:pt x="3412092" y="561786"/>
                      <a:pt x="3380888" y="561786"/>
                    </a:cubicBezTo>
                    <a:lnTo>
                      <a:pt x="56499" y="561786"/>
                    </a:lnTo>
                    <a:cubicBezTo>
                      <a:pt x="25296" y="561786"/>
                      <a:pt x="0" y="536490"/>
                      <a:pt x="0" y="505287"/>
                    </a:cubicBezTo>
                    <a:lnTo>
                      <a:pt x="0" y="56499"/>
                    </a:lnTo>
                    <a:cubicBezTo>
                      <a:pt x="0" y="25296"/>
                      <a:pt x="25296" y="0"/>
                      <a:pt x="56499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28575"/>
                <a:ext cx="3437387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701481" y="-50539"/>
              <a:ext cx="16867348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What is Earth Day?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1434783" y="3482221"/>
            <a:ext cx="5824517" cy="5824517"/>
          </a:xfrm>
          <a:custGeom>
            <a:avLst/>
            <a:gdLst/>
            <a:ahLst/>
            <a:cxnLst/>
            <a:rect r="r" b="b" t="t" l="l"/>
            <a:pathLst>
              <a:path h="5824517" w="5824517">
                <a:moveTo>
                  <a:pt x="0" y="0"/>
                </a:moveTo>
                <a:lnTo>
                  <a:pt x="5824517" y="0"/>
                </a:lnTo>
                <a:lnTo>
                  <a:pt x="5824517" y="5824516"/>
                </a:lnTo>
                <a:lnTo>
                  <a:pt x="0" y="582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38186" y="4929944"/>
            <a:ext cx="18964371" cy="5713017"/>
          </a:xfrm>
          <a:custGeom>
            <a:avLst/>
            <a:gdLst/>
            <a:ahLst/>
            <a:cxnLst/>
            <a:rect r="r" b="b" t="t" l="l"/>
            <a:pathLst>
              <a:path h="5713017" w="18964371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315950" y="-98984"/>
            <a:ext cx="18942136" cy="2499284"/>
          </a:xfrm>
          <a:custGeom>
            <a:avLst/>
            <a:gdLst/>
            <a:ahLst/>
            <a:cxnLst/>
            <a:rect r="r" b="b" t="t" l="l"/>
            <a:pathLst>
              <a:path h="2499284" w="18942136">
                <a:moveTo>
                  <a:pt x="0" y="0"/>
                </a:moveTo>
                <a:lnTo>
                  <a:pt x="18942136" y="0"/>
                </a:lnTo>
                <a:lnTo>
                  <a:pt x="18942136" y="2499284"/>
                </a:lnTo>
                <a:lnTo>
                  <a:pt x="0" y="24992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17" b="-12858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19530" y="3447193"/>
            <a:ext cx="13248940" cy="300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24"/>
              </a:lnSpc>
            </a:pPr>
            <a:r>
              <a:rPr lang="en-US" sz="20020">
                <a:solidFill>
                  <a:srgbClr val="FFFFFF"/>
                </a:solidFill>
                <a:latin typeface="Boldoa"/>
                <a:ea typeface="Boldoa"/>
                <a:cs typeface="Boldoa"/>
                <a:sym typeface="Boldoa"/>
              </a:rPr>
              <a:t>Vocabulary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2806" y="3187986"/>
            <a:ext cx="5246370" cy="6577795"/>
            <a:chOff x="0" y="0"/>
            <a:chExt cx="6995160" cy="877039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5046" t="0" r="-25046" b="0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990807" y="7065506"/>
              <a:ext cx="5013547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Pollution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520815" y="3187986"/>
            <a:ext cx="5246370" cy="6577795"/>
            <a:chOff x="0" y="0"/>
            <a:chExt cx="6995160" cy="8770394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8888" t="0" r="-38888" b="0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0" y="7065506"/>
              <a:ext cx="6995160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Deforestation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48824" y="3187986"/>
            <a:ext cx="5246370" cy="6577795"/>
            <a:chOff x="0" y="0"/>
            <a:chExt cx="6995160" cy="87703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5046" t="0" r="-25046" b="0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2757" y="7065506"/>
              <a:ext cx="6989645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Climate Change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92806" y="521219"/>
            <a:ext cx="16702388" cy="2239492"/>
            <a:chOff x="0" y="0"/>
            <a:chExt cx="22269851" cy="2985990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22269851" cy="2985990"/>
              <a:chOff x="0" y="0"/>
              <a:chExt cx="4189863" cy="5617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189863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4189863">
                    <a:moveTo>
                      <a:pt x="46352" y="0"/>
                    </a:moveTo>
                    <a:lnTo>
                      <a:pt x="4143511" y="0"/>
                    </a:lnTo>
                    <a:cubicBezTo>
                      <a:pt x="4155804" y="0"/>
                      <a:pt x="4167594" y="4884"/>
                      <a:pt x="4176287" y="13576"/>
                    </a:cubicBezTo>
                    <a:cubicBezTo>
                      <a:pt x="4184980" y="22269"/>
                      <a:pt x="4189863" y="34059"/>
                      <a:pt x="4189863" y="46352"/>
                    </a:cubicBezTo>
                    <a:lnTo>
                      <a:pt x="4189863" y="515434"/>
                    </a:lnTo>
                    <a:cubicBezTo>
                      <a:pt x="4189863" y="527727"/>
                      <a:pt x="4184980" y="539517"/>
                      <a:pt x="4176287" y="548210"/>
                    </a:cubicBezTo>
                    <a:cubicBezTo>
                      <a:pt x="4167594" y="556902"/>
                      <a:pt x="4155804" y="561786"/>
                      <a:pt x="4143511" y="561786"/>
                    </a:cubicBezTo>
                    <a:lnTo>
                      <a:pt x="46352" y="561786"/>
                    </a:lnTo>
                    <a:cubicBezTo>
                      <a:pt x="34059" y="561786"/>
                      <a:pt x="22269" y="556902"/>
                      <a:pt x="13576" y="548210"/>
                    </a:cubicBezTo>
                    <a:cubicBezTo>
                      <a:pt x="4884" y="539517"/>
                      <a:pt x="0" y="527727"/>
                      <a:pt x="0" y="515434"/>
                    </a:cubicBezTo>
                    <a:lnTo>
                      <a:pt x="0" y="46352"/>
                    </a:lnTo>
                    <a:cubicBezTo>
                      <a:pt x="0" y="34059"/>
                      <a:pt x="4884" y="22269"/>
                      <a:pt x="13576" y="13576"/>
                    </a:cubicBezTo>
                    <a:cubicBezTo>
                      <a:pt x="22269" y="4884"/>
                      <a:pt x="34059" y="0"/>
                      <a:pt x="46352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28575"/>
                <a:ext cx="4189863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855042" y="-50539"/>
              <a:ext cx="20559767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Environmental Issues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2806" y="3117284"/>
            <a:ext cx="5246370" cy="6577795"/>
            <a:chOff x="0" y="0"/>
            <a:chExt cx="6995160" cy="877039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6666" t="0" r="-16666" b="0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990807" y="7065506"/>
              <a:ext cx="5013547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Reduce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520815" y="3117284"/>
            <a:ext cx="5246370" cy="6577795"/>
            <a:chOff x="0" y="0"/>
            <a:chExt cx="6995160" cy="8770394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0" t="0" r="0" b="-10041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0" y="7065506"/>
              <a:ext cx="6995160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Reuse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48824" y="3117284"/>
            <a:ext cx="5246370" cy="6577795"/>
            <a:chOff x="0" y="0"/>
            <a:chExt cx="6995160" cy="87703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0" t="-13156" r="0" b="-34718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2757" y="7065506"/>
              <a:ext cx="6989645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Recycle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42755" y="591921"/>
            <a:ext cx="17202490" cy="2239492"/>
            <a:chOff x="0" y="0"/>
            <a:chExt cx="22936654" cy="2985990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22936654" cy="2985990"/>
              <a:chOff x="0" y="0"/>
              <a:chExt cx="4315316" cy="5617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15316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4315316">
                    <a:moveTo>
                      <a:pt x="45005" y="0"/>
                    </a:moveTo>
                    <a:lnTo>
                      <a:pt x="4270311" y="0"/>
                    </a:lnTo>
                    <a:cubicBezTo>
                      <a:pt x="4295167" y="0"/>
                      <a:pt x="4315316" y="20149"/>
                      <a:pt x="4315316" y="45005"/>
                    </a:cubicBezTo>
                    <a:lnTo>
                      <a:pt x="4315316" y="516781"/>
                    </a:lnTo>
                    <a:cubicBezTo>
                      <a:pt x="4315316" y="528717"/>
                      <a:pt x="4310574" y="540164"/>
                      <a:pt x="4302134" y="548604"/>
                    </a:cubicBezTo>
                    <a:cubicBezTo>
                      <a:pt x="4293694" y="557044"/>
                      <a:pt x="4282247" y="561786"/>
                      <a:pt x="4270311" y="561786"/>
                    </a:cubicBezTo>
                    <a:lnTo>
                      <a:pt x="45005" y="561786"/>
                    </a:lnTo>
                    <a:cubicBezTo>
                      <a:pt x="20149" y="561786"/>
                      <a:pt x="0" y="541637"/>
                      <a:pt x="0" y="516781"/>
                    </a:cubicBezTo>
                    <a:lnTo>
                      <a:pt x="0" y="45005"/>
                    </a:lnTo>
                    <a:cubicBezTo>
                      <a:pt x="0" y="20149"/>
                      <a:pt x="20149" y="0"/>
                      <a:pt x="45005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28575"/>
                <a:ext cx="4315316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880644" y="-50539"/>
              <a:ext cx="21175367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The Three R’s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92806" y="3117284"/>
            <a:ext cx="5246370" cy="6577795"/>
            <a:chOff x="0" y="0"/>
            <a:chExt cx="6995160" cy="877039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6666" t="0" r="-16666" b="0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990807" y="7065506"/>
              <a:ext cx="5013547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Reduce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520815" y="3117284"/>
            <a:ext cx="5246370" cy="6577795"/>
            <a:chOff x="0" y="0"/>
            <a:chExt cx="6995160" cy="8770394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0" t="0" r="0" b="-10041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0" y="7065506"/>
              <a:ext cx="6995160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Reuse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48824" y="3117284"/>
            <a:ext cx="5246370" cy="6577795"/>
            <a:chOff x="0" y="0"/>
            <a:chExt cx="6995160" cy="87703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6995160" cy="6995160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33940" y="0"/>
                    </a:moveTo>
                    <a:lnTo>
                      <a:pt x="778860" y="0"/>
                    </a:lnTo>
                    <a:cubicBezTo>
                      <a:pt x="797604" y="0"/>
                      <a:pt x="812800" y="15196"/>
                      <a:pt x="812800" y="33940"/>
                    </a:cubicBezTo>
                    <a:lnTo>
                      <a:pt x="812800" y="778860"/>
                    </a:lnTo>
                    <a:cubicBezTo>
                      <a:pt x="812800" y="797604"/>
                      <a:pt x="797604" y="812800"/>
                      <a:pt x="778860" y="812800"/>
                    </a:cubicBezTo>
                    <a:lnTo>
                      <a:pt x="33940" y="812800"/>
                    </a:lnTo>
                    <a:cubicBezTo>
                      <a:pt x="15196" y="812800"/>
                      <a:pt x="0" y="797604"/>
                      <a:pt x="0" y="778860"/>
                    </a:cubicBezTo>
                    <a:lnTo>
                      <a:pt x="0" y="33940"/>
                    </a:lnTo>
                    <a:cubicBezTo>
                      <a:pt x="0" y="15196"/>
                      <a:pt x="15196" y="0"/>
                      <a:pt x="3394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0" t="-13156" r="0" b="-34718"/>
                </a:stretch>
              </a:blipFill>
              <a:ln w="85725" cap="rnd">
                <a:solidFill>
                  <a:srgbClr val="D3E9D8"/>
                </a:solidFill>
                <a:prstDash val="solid"/>
                <a:round/>
              </a:ln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2757" y="7065506"/>
              <a:ext cx="6989645" cy="1704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707"/>
                </a:lnSpc>
                <a:spcBef>
                  <a:spcPct val="0"/>
                </a:spcBef>
              </a:pPr>
              <a:r>
                <a:rPr lang="en-US" sz="7648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Recycle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42755" y="591921"/>
            <a:ext cx="17202490" cy="2916628"/>
            <a:chOff x="0" y="0"/>
            <a:chExt cx="22936654" cy="3888837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22936654" cy="3888837"/>
              <a:chOff x="0" y="0"/>
              <a:chExt cx="4315316" cy="73164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315316" cy="731648"/>
              </a:xfrm>
              <a:custGeom>
                <a:avLst/>
                <a:gdLst/>
                <a:ahLst/>
                <a:cxnLst/>
                <a:rect r="r" b="b" t="t" l="l"/>
                <a:pathLst>
                  <a:path h="731648" w="4315316">
                    <a:moveTo>
                      <a:pt x="45005" y="0"/>
                    </a:moveTo>
                    <a:lnTo>
                      <a:pt x="4270311" y="0"/>
                    </a:lnTo>
                    <a:cubicBezTo>
                      <a:pt x="4295167" y="0"/>
                      <a:pt x="4315316" y="20149"/>
                      <a:pt x="4315316" y="45005"/>
                    </a:cubicBezTo>
                    <a:lnTo>
                      <a:pt x="4315316" y="686644"/>
                    </a:lnTo>
                    <a:cubicBezTo>
                      <a:pt x="4315316" y="698580"/>
                      <a:pt x="4310574" y="710027"/>
                      <a:pt x="4302134" y="718467"/>
                    </a:cubicBezTo>
                    <a:cubicBezTo>
                      <a:pt x="4293694" y="726907"/>
                      <a:pt x="4282247" y="731648"/>
                      <a:pt x="4270311" y="731648"/>
                    </a:cubicBezTo>
                    <a:lnTo>
                      <a:pt x="45005" y="731648"/>
                    </a:lnTo>
                    <a:cubicBezTo>
                      <a:pt x="33069" y="731648"/>
                      <a:pt x="21622" y="726907"/>
                      <a:pt x="13182" y="718467"/>
                    </a:cubicBezTo>
                    <a:cubicBezTo>
                      <a:pt x="4742" y="710027"/>
                      <a:pt x="0" y="698580"/>
                      <a:pt x="0" y="686644"/>
                    </a:cubicBezTo>
                    <a:lnTo>
                      <a:pt x="0" y="45005"/>
                    </a:lnTo>
                    <a:cubicBezTo>
                      <a:pt x="0" y="20149"/>
                      <a:pt x="20149" y="0"/>
                      <a:pt x="45005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28575"/>
                <a:ext cx="4315316" cy="760223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880644" y="25661"/>
              <a:ext cx="21175367" cy="3675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2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What is the difference between these 3 words?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95815" y="3864442"/>
            <a:ext cx="11569379" cy="5292683"/>
            <a:chOff x="0" y="0"/>
            <a:chExt cx="15425839" cy="7056911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5425839" cy="7056911"/>
              <a:chOff x="0" y="0"/>
              <a:chExt cx="4987725" cy="228175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987725" cy="2281751"/>
              </a:xfrm>
              <a:custGeom>
                <a:avLst/>
                <a:gdLst/>
                <a:ahLst/>
                <a:cxnLst/>
                <a:rect r="r" b="b" t="t" l="l"/>
                <a:pathLst>
                  <a:path h="2281751" w="4987725">
                    <a:moveTo>
                      <a:pt x="22687" y="0"/>
                    </a:moveTo>
                    <a:lnTo>
                      <a:pt x="4965038" y="0"/>
                    </a:lnTo>
                    <a:cubicBezTo>
                      <a:pt x="4971055" y="0"/>
                      <a:pt x="4976826" y="2390"/>
                      <a:pt x="4981080" y="6645"/>
                    </a:cubicBezTo>
                    <a:cubicBezTo>
                      <a:pt x="4985335" y="10900"/>
                      <a:pt x="4987725" y="16670"/>
                      <a:pt x="4987725" y="22687"/>
                    </a:cubicBezTo>
                    <a:lnTo>
                      <a:pt x="4987725" y="2259064"/>
                    </a:lnTo>
                    <a:cubicBezTo>
                      <a:pt x="4987725" y="2265081"/>
                      <a:pt x="4985335" y="2270852"/>
                      <a:pt x="4981080" y="2275106"/>
                    </a:cubicBezTo>
                    <a:cubicBezTo>
                      <a:pt x="4976826" y="2279361"/>
                      <a:pt x="4971055" y="2281751"/>
                      <a:pt x="4965038" y="2281751"/>
                    </a:cubicBezTo>
                    <a:lnTo>
                      <a:pt x="22687" y="2281751"/>
                    </a:lnTo>
                    <a:cubicBezTo>
                      <a:pt x="16670" y="2281751"/>
                      <a:pt x="10900" y="2279361"/>
                      <a:pt x="6645" y="2275106"/>
                    </a:cubicBezTo>
                    <a:cubicBezTo>
                      <a:pt x="2390" y="2270852"/>
                      <a:pt x="0" y="2265081"/>
                      <a:pt x="0" y="2259064"/>
                    </a:cubicBezTo>
                    <a:lnTo>
                      <a:pt x="0" y="22687"/>
                    </a:lnTo>
                    <a:cubicBezTo>
                      <a:pt x="0" y="16670"/>
                      <a:pt x="2390" y="10900"/>
                      <a:pt x="6645" y="6645"/>
                    </a:cubicBezTo>
                    <a:cubicBezTo>
                      <a:pt x="10900" y="2390"/>
                      <a:pt x="16670" y="0"/>
                      <a:pt x="226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4987725" cy="2310326"/>
              </a:xfrm>
              <a:prstGeom prst="rect">
                <a:avLst/>
              </a:prstGeom>
            </p:spPr>
            <p:txBody>
              <a:bodyPr anchor="ctr" rtlCol="false" tIns="49565" lIns="49565" bIns="49565" rIns="49565"/>
              <a:lstStyle/>
              <a:p>
                <a:pPr algn="ctr">
                  <a:lnSpc>
                    <a:spcPts val="21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819461" y="678609"/>
              <a:ext cx="13786918" cy="57282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683"/>
                </a:lnSpc>
              </a:pPr>
              <a:r>
                <a:rPr lang="en-US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Reduce means to use less of something.</a:t>
              </a:r>
            </a:p>
            <a:p>
              <a:pPr algn="l">
                <a:lnSpc>
                  <a:spcPts val="5683"/>
                </a:lnSpc>
              </a:pPr>
            </a:p>
            <a:p>
              <a:pPr algn="l">
                <a:lnSpc>
                  <a:spcPts val="5683"/>
                </a:lnSpc>
              </a:pPr>
              <a:r>
                <a:rPr lang="en-US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When we reduce, we use less stuff, which helps make less waste. For example, we can reduce waste by using both sides of a piece of paper or turning off lights when we're not using them.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522806" y="3890944"/>
            <a:ext cx="2803228" cy="5239679"/>
          </a:xfrm>
          <a:custGeom>
            <a:avLst/>
            <a:gdLst/>
            <a:ahLst/>
            <a:cxnLst/>
            <a:rect r="r" b="b" t="t" l="l"/>
            <a:pathLst>
              <a:path h="5239679" w="2803228">
                <a:moveTo>
                  <a:pt x="0" y="0"/>
                </a:moveTo>
                <a:lnTo>
                  <a:pt x="2803228" y="0"/>
                </a:lnTo>
                <a:lnTo>
                  <a:pt x="2803228" y="5239679"/>
                </a:lnTo>
                <a:lnTo>
                  <a:pt x="0" y="5239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55830" y="878729"/>
            <a:ext cx="15576341" cy="2239492"/>
            <a:chOff x="0" y="0"/>
            <a:chExt cx="20768454" cy="2985990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20768454" cy="2985990"/>
              <a:chOff x="0" y="0"/>
              <a:chExt cx="3907389" cy="56178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907389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3907389">
                    <a:moveTo>
                      <a:pt x="49703" y="0"/>
                    </a:moveTo>
                    <a:lnTo>
                      <a:pt x="3857686" y="0"/>
                    </a:lnTo>
                    <a:cubicBezTo>
                      <a:pt x="3885136" y="0"/>
                      <a:pt x="3907389" y="22253"/>
                      <a:pt x="3907389" y="49703"/>
                    </a:cubicBezTo>
                    <a:lnTo>
                      <a:pt x="3907389" y="512083"/>
                    </a:lnTo>
                    <a:cubicBezTo>
                      <a:pt x="3907389" y="539533"/>
                      <a:pt x="3885136" y="561786"/>
                      <a:pt x="3857686" y="561786"/>
                    </a:cubicBezTo>
                    <a:lnTo>
                      <a:pt x="49703" y="561786"/>
                    </a:lnTo>
                    <a:cubicBezTo>
                      <a:pt x="22253" y="561786"/>
                      <a:pt x="0" y="539533"/>
                      <a:pt x="0" y="512083"/>
                    </a:cubicBezTo>
                    <a:lnTo>
                      <a:pt x="0" y="49703"/>
                    </a:lnTo>
                    <a:cubicBezTo>
                      <a:pt x="0" y="22253"/>
                      <a:pt x="22253" y="0"/>
                      <a:pt x="49703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28575"/>
                <a:ext cx="3907389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797396" y="-50539"/>
              <a:ext cx="19173661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How to Reduce Waste: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72696" y="3471398"/>
            <a:ext cx="11887539" cy="6007058"/>
            <a:chOff x="0" y="0"/>
            <a:chExt cx="15850052" cy="8009411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5850052" cy="8009411"/>
              <a:chOff x="0" y="0"/>
              <a:chExt cx="5124888" cy="258972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5124888" cy="2589729"/>
              </a:xfrm>
              <a:custGeom>
                <a:avLst/>
                <a:gdLst/>
                <a:ahLst/>
                <a:cxnLst/>
                <a:rect r="r" b="b" t="t" l="l"/>
                <a:pathLst>
                  <a:path h="2589729" w="5124888">
                    <a:moveTo>
                      <a:pt x="22080" y="0"/>
                    </a:moveTo>
                    <a:lnTo>
                      <a:pt x="5102809" y="0"/>
                    </a:lnTo>
                    <a:cubicBezTo>
                      <a:pt x="5115003" y="0"/>
                      <a:pt x="5124888" y="9885"/>
                      <a:pt x="5124888" y="22080"/>
                    </a:cubicBezTo>
                    <a:lnTo>
                      <a:pt x="5124888" y="2567649"/>
                    </a:lnTo>
                    <a:cubicBezTo>
                      <a:pt x="5124888" y="2573505"/>
                      <a:pt x="5122562" y="2579121"/>
                      <a:pt x="5118421" y="2583262"/>
                    </a:cubicBezTo>
                    <a:cubicBezTo>
                      <a:pt x="5114280" y="2587402"/>
                      <a:pt x="5108665" y="2589729"/>
                      <a:pt x="5102809" y="2589729"/>
                    </a:cubicBezTo>
                    <a:lnTo>
                      <a:pt x="22080" y="2589729"/>
                    </a:lnTo>
                    <a:cubicBezTo>
                      <a:pt x="9885" y="2589729"/>
                      <a:pt x="0" y="2579843"/>
                      <a:pt x="0" y="2567649"/>
                    </a:cubicBezTo>
                    <a:lnTo>
                      <a:pt x="0" y="22080"/>
                    </a:lnTo>
                    <a:cubicBezTo>
                      <a:pt x="0" y="9885"/>
                      <a:pt x="9885" y="0"/>
                      <a:pt x="220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28575"/>
                <a:ext cx="5124888" cy="2618304"/>
              </a:xfrm>
              <a:prstGeom prst="rect">
                <a:avLst/>
              </a:prstGeom>
            </p:spPr>
            <p:txBody>
              <a:bodyPr anchor="ctr" rtlCol="false" tIns="49565" lIns="49565" bIns="49565" rIns="49565"/>
              <a:lstStyle/>
              <a:p>
                <a:pPr algn="ctr">
                  <a:lnSpc>
                    <a:spcPts val="210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841996" y="678609"/>
              <a:ext cx="14166061" cy="66807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683"/>
                </a:lnSpc>
              </a:pPr>
              <a:r>
                <a:rPr lang="en-US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Reuse means to use something again instead of throwing it away. </a:t>
              </a:r>
            </a:p>
            <a:p>
              <a:pPr algn="l">
                <a:lnSpc>
                  <a:spcPts val="5683"/>
                </a:lnSpc>
              </a:pPr>
            </a:p>
            <a:p>
              <a:pPr algn="l">
                <a:lnSpc>
                  <a:spcPts val="5683"/>
                </a:lnSpc>
              </a:pPr>
              <a:r>
                <a:rPr lang="en-US" sz="4942">
                  <a:solidFill>
                    <a:srgbClr val="000000"/>
                  </a:solidFill>
                  <a:latin typeface="Boldoa"/>
                  <a:ea typeface="Boldoa"/>
                  <a:cs typeface="Boldoa"/>
                  <a:sym typeface="Boldoa"/>
                </a:rPr>
                <a:t>When we reuse, we find new ways to use things instead of getting rid of them. For example, we can reuse a plastic bottle as a pencil holder instead of throwing it away.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527765" y="3714245"/>
            <a:ext cx="2068211" cy="5521364"/>
          </a:xfrm>
          <a:custGeom>
            <a:avLst/>
            <a:gdLst/>
            <a:ahLst/>
            <a:cxnLst/>
            <a:rect r="r" b="b" t="t" l="l"/>
            <a:pathLst>
              <a:path h="5521364" w="2068211">
                <a:moveTo>
                  <a:pt x="0" y="0"/>
                </a:moveTo>
                <a:lnTo>
                  <a:pt x="2068211" y="0"/>
                </a:lnTo>
                <a:lnTo>
                  <a:pt x="2068211" y="5521364"/>
                </a:lnTo>
                <a:lnTo>
                  <a:pt x="0" y="5521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55830" y="878729"/>
            <a:ext cx="15576341" cy="2239492"/>
            <a:chOff x="0" y="0"/>
            <a:chExt cx="20768454" cy="2985990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20768454" cy="2985990"/>
              <a:chOff x="0" y="0"/>
              <a:chExt cx="3907389" cy="56178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907389" cy="561786"/>
              </a:xfrm>
              <a:custGeom>
                <a:avLst/>
                <a:gdLst/>
                <a:ahLst/>
                <a:cxnLst/>
                <a:rect r="r" b="b" t="t" l="l"/>
                <a:pathLst>
                  <a:path h="561786" w="3907389">
                    <a:moveTo>
                      <a:pt x="49703" y="0"/>
                    </a:moveTo>
                    <a:lnTo>
                      <a:pt x="3857686" y="0"/>
                    </a:lnTo>
                    <a:cubicBezTo>
                      <a:pt x="3885136" y="0"/>
                      <a:pt x="3907389" y="22253"/>
                      <a:pt x="3907389" y="49703"/>
                    </a:cubicBezTo>
                    <a:lnTo>
                      <a:pt x="3907389" y="512083"/>
                    </a:lnTo>
                    <a:cubicBezTo>
                      <a:pt x="3907389" y="539533"/>
                      <a:pt x="3885136" y="561786"/>
                      <a:pt x="3857686" y="561786"/>
                    </a:cubicBezTo>
                    <a:lnTo>
                      <a:pt x="49703" y="561786"/>
                    </a:lnTo>
                    <a:cubicBezTo>
                      <a:pt x="22253" y="561786"/>
                      <a:pt x="0" y="539533"/>
                      <a:pt x="0" y="512083"/>
                    </a:cubicBezTo>
                    <a:lnTo>
                      <a:pt x="0" y="49703"/>
                    </a:lnTo>
                    <a:cubicBezTo>
                      <a:pt x="0" y="22253"/>
                      <a:pt x="22253" y="0"/>
                      <a:pt x="49703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28575"/>
                <a:ext cx="3907389" cy="590361"/>
              </a:xfrm>
              <a:prstGeom prst="rect">
                <a:avLst/>
              </a:prstGeom>
            </p:spPr>
            <p:txBody>
              <a:bodyPr anchor="ctr" rtlCol="false" tIns="84461" lIns="84461" bIns="84461" rIns="84461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797396" y="-50539"/>
              <a:ext cx="19173661" cy="28489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166"/>
                </a:lnSpc>
                <a:spcBef>
                  <a:spcPct val="0"/>
                </a:spcBef>
              </a:pPr>
              <a:r>
                <a:rPr lang="en-US" sz="12976">
                  <a:solidFill>
                    <a:srgbClr val="FFFFFF"/>
                  </a:solidFill>
                  <a:latin typeface="Boldoa"/>
                  <a:ea typeface="Boldoa"/>
                  <a:cs typeface="Boldoa"/>
                  <a:sym typeface="Boldoa"/>
                </a:rPr>
                <a:t>How to Reuse Waste: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DAGlUziCx7U</dc:identifier>
  <dcterms:modified xsi:type="dcterms:W3CDTF">2011-08-01T06:04:30Z</dcterms:modified>
  <cp:revision>1</cp:revision>
  <dc:title>Earth Day Kids</dc:title>
</cp:coreProperties>
</file>